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3114675"/>
            <a:ext cx="7324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51941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59853" y="3098603"/>
            <a:ext cx="895787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70693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499976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663952" y="3098603"/>
            <a:ext cx="895787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00256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359685" y="3537000"/>
            <a:ext cx="1584176" cy="2772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331600" y="3098603"/>
            <a:ext cx="895787" cy="347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81225"/>
            <a:ext cx="115633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55004"/>
            <a:ext cx="4248472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851000"/>
            <a:ext cx="4248472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252934"/>
            <a:ext cx="4248472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38064" y="3238926"/>
            <a:ext cx="1368152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38064" y="3650909"/>
            <a:ext cx="3414520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73952" y="4064500"/>
            <a:ext cx="2714536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73952" y="4406144"/>
            <a:ext cx="2714536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773952" y="4828175"/>
            <a:ext cx="3506624" cy="3600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224" y="1195195"/>
            <a:ext cx="1134427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47925"/>
            <a:ext cx="2676525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2281464"/>
            <a:ext cx="2552700" cy="452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750" y="2345223"/>
            <a:ext cx="26670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2026-01-15T09:21:08Z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